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216" y="-21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658730946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№98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апреля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91529" y="2420888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07 апреля2024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апреля 2024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kk-KZ" sz="1200" dirty="0"/>
              <a:t> </a:t>
            </a:r>
            <a:endParaRPr lang="kk-KZ" sz="1200" dirty="0" smtClean="0"/>
          </a:p>
          <a:p>
            <a:pPr lvl="0" algn="just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осадки (преимущественно дождь), 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днем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дождь</a:t>
            </a:r>
            <a:r>
              <a:rPr lang="kk-KZ" sz="120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юго-западный 9-14, порывы 15-20 м/с.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Температура воздуха 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0-2 тепла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, днем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14-16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lvl="0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09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 2024 г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08</a:t>
            </a:r>
            <a:r>
              <a:rPr lang="en-US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облачность,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осадки (дождь, снег), днем дождь. Ветер юго-западный 9-14, порывы 15-20 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2-4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kk-KZ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13176511"/>
              </p:ext>
            </p:extLst>
          </p:nvPr>
        </p:nvGraphicFramePr>
        <p:xfrm>
          <a:off x="4953000" y="4149080"/>
          <a:ext cx="4643470" cy="23042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4807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0.478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0.258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0.082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1886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0.377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134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0.738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2905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1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Рахметова Ж.А./Огай 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18174</TotalTime>
  <Words>615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3458</cp:revision>
  <cp:lastPrinted>2021-07-01T03:56:27Z</cp:lastPrinted>
  <dcterms:created xsi:type="dcterms:W3CDTF">2018-03-27T06:03:00Z</dcterms:created>
  <dcterms:modified xsi:type="dcterms:W3CDTF">2024-04-07T08:44:27Z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