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16" y="-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072071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дождь, днем сильный дождь. Ветер северо-западный с переходом на юго-восточный 9-14. Температура воздуха ночью 7-9 тепла, днем 17-19 тепла.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апреля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	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северо-западный с переходом на юго-западный 9-14.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3078" y="2160687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261939"/>
              </p:ext>
            </p:extLst>
          </p:nvPr>
        </p:nvGraphicFramePr>
        <p:xfrm>
          <a:off x="5097016" y="4299341"/>
          <a:ext cx="4687289" cy="102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18703</TotalTime>
  <Words>525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3456</cp:revision>
  <cp:lastPrinted>2021-07-01T03:56:27Z</cp:lastPrinted>
  <dcterms:created xsi:type="dcterms:W3CDTF">2018-03-27T06:03:00Z</dcterms:created>
  <dcterms:modified xsi:type="dcterms:W3CDTF">2024-04-07T08:58:49Z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