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113C399-40B0-4B03-B351-98AE4DD7845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42D92-72E5-43BC-BA29-ED37E304B5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BC5878-2DBE-4573-8E34-413708AA9A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FA025-CA91-4F84-AD79-3FD07FE8E9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85F0F-9FFB-4147-B31D-4C8AFABC77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8E1D76-DD17-42E4-BEDB-9124FA6C09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26293-D836-49D4-816D-6EA4563BAF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052EE-3935-4340-93A5-ACD10E7153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15C31-02D6-4FA3-85E8-7DC7A43872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2977E-4759-41C9-8CAD-A4E98031C1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B410B-5FFB-4C5A-AD83-C3EC3E43C5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39053-4965-4A2B-B525-8AEE913AB9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ABD161D-5FED-452D-BCFA-288F1A8AF0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97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06 апреля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51400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</a:rPr>
              <a:t>07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06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</a:rPr>
              <a:t>07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дождь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ночью сильный</a:t>
            </a:r>
            <a:r>
              <a:rPr lang="ru-RU" sz="1100" dirty="0">
                <a:solidFill>
                  <a:schemeClr val="tx1"/>
                </a:solidFill>
              </a:rPr>
              <a:t>, гроза. Ветер юго-западный 3-8, при грозе </a:t>
            </a:r>
            <a:r>
              <a:rPr lang="ru-RU" sz="1100" dirty="0" smtClean="0">
                <a:solidFill>
                  <a:schemeClr val="tx1"/>
                </a:solidFill>
              </a:rPr>
              <a:t>порывы 15-20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15-17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08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07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08 апреля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8-10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33600"/>
            <a:ext cx="4819650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07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08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06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573202"/>
              </p:ext>
            </p:extLst>
          </p:nvPr>
        </p:nvGraphicFramePr>
        <p:xfrm>
          <a:off x="5080000" y="4110038"/>
          <a:ext cx="4684713" cy="210502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161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2855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19127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4454</cp:revision>
  <cp:lastPrinted>2021-07-01T09:11:30Z</cp:lastPrinted>
  <dcterms:created xsi:type="dcterms:W3CDTF">2018-03-27T06:03:00Z</dcterms:created>
  <dcterms:modified xsi:type="dcterms:W3CDTF">2024-04-06T07:35:48Z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