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2034605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№97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05 апреля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9400786"/>
              </p:ext>
            </p:extLst>
          </p:nvPr>
        </p:nvGraphicFramePr>
        <p:xfrm>
          <a:off x="4953000" y="4000504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07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06 апреля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07 апреля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в первой половине ночи дождь, гроза, шквал. Ветер юго-восточный 8-13, при грозе порывы 15-20 м/с. Температура воздуха ночью 4-6, днем 19-21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214554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апреля,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апреля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13569</TotalTime>
  <Words>627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3065</cp:revision>
  <cp:lastPrinted>2021-07-01T03:56:27Z</cp:lastPrinted>
  <dcterms:created xsi:type="dcterms:W3CDTF">2018-03-27T06:03:00Z</dcterms:created>
  <dcterms:modified xsi:type="dcterms:W3CDTF">2024-04-06T06:49:20Z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