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666" y="-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5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06 апреля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41200164"/>
              </p:ext>
            </p:extLst>
          </p:nvPr>
        </p:nvGraphicFramePr>
        <p:xfrm>
          <a:off x="5025008" y="4005066"/>
          <a:ext cx="4693124" cy="24664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046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3118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1407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 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06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по 20 ч. 07 апреля 2024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tabLst>
                <a:tab pos="17621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Ночью и утром туман.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9-14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порывы 15-20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1-3 мороза,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08 апреля</a:t>
            </a:r>
          </a:p>
          <a:p>
            <a:pPr lvl="0"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07 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9-14, порывы 15-20 м/с. Температура воздуха 0-2 мороза.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12976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 err="1">
                <a:latin typeface="Times New Roman" pitchFamily="18" charset="0"/>
                <a:cs typeface="Times New Roman" pitchFamily="18" charset="0"/>
              </a:rPr>
              <a:t>А.Айтуарова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16023</TotalTime>
  <Words>596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4677</cp:revision>
  <cp:lastPrinted>2021-07-01T03:56:27Z</cp:lastPrinted>
  <dcterms:created xsi:type="dcterms:W3CDTF">2018-03-27T06:03:00Z</dcterms:created>
  <dcterms:modified xsi:type="dcterms:W3CDTF">2024-04-06T07:38:42Z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