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32337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0690" y="2014246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2853024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Акылбаева М.М.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22771</TotalTime>
  <Words>666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3651</cp:revision>
  <cp:lastPrinted>2021-10-18T15:52:53Z</cp:lastPrinted>
  <dcterms:created xsi:type="dcterms:W3CDTF">2018-03-27T06:03:00Z</dcterms:created>
  <dcterms:modified xsi:type="dcterms:W3CDTF">2024-04-06T07:26:12Z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