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15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70493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апреля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по 20 ч. 07 апреля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1 мороза-1 тепла, днем 4-6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по 08 ч. 08 апреля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7-12 м/с. Температура 3-5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5484457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19052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3126</cp:revision>
  <cp:lastPrinted>2021-07-01T03:56:27Z</cp:lastPrinted>
  <dcterms:created xsi:type="dcterms:W3CDTF">2018-03-27T06:03:00Z</dcterms:created>
  <dcterms:modified xsi:type="dcterms:W3CDTF">2024-04-06T06:23:00Z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