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079764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034" y="3631125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с переходом на северо-западный ночью 1-6, днем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5666" y="2228700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07 </a:t>
            </a: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60155" y="334625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0129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5758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19712</TotalTime>
  <Words>616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3411</cp:revision>
  <cp:lastPrinted>2021-07-01T03:56:27Z</cp:lastPrinted>
  <dcterms:created xsi:type="dcterms:W3CDTF">2018-03-27T06:03:00Z</dcterms:created>
  <dcterms:modified xsi:type="dcterms:W3CDTF">2024-04-06T07:55:28Z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