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1806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410669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юго-западный, западный 9-14м/с.. Температура воздуха ночью 3-5 тепла, днем 16-18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апреля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	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осадки (дождь).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3078" y="2160687"/>
            <a:ext cx="4814335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апреля 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690851"/>
              </p:ext>
            </p:extLst>
          </p:nvPr>
        </p:nvGraphicFramePr>
        <p:xfrm>
          <a:off x="5097016" y="4299341"/>
          <a:ext cx="4687289" cy="102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981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18697</TotalTime>
  <Words>520</Words>
  <Application>Microsoft Office PowerPoint</Application>
  <PresentationFormat>Лист A4 (210x297 мм)</PresentationFormat>
  <Paragraphs>84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3454</cp:revision>
  <cp:lastPrinted>2021-07-01T03:56:27Z</cp:lastPrinted>
  <dcterms:created xsi:type="dcterms:W3CDTF">2018-03-27T06:03:00Z</dcterms:created>
  <dcterms:modified xsi:type="dcterms:W3CDTF">2024-04-06T07:44:18Z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