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346" y="-3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433229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9-14 м/с. Температура воздуха ночью 1 мороза-1 тепла, днем 14-16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2024 г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облачность.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осадки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(преимущественно дождь),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 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0-5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32570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5589940"/>
              </p:ext>
            </p:extLst>
          </p:nvPr>
        </p:nvGraphicFramePr>
        <p:xfrm>
          <a:off x="5019674" y="4221088"/>
          <a:ext cx="4691064" cy="22538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7.714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4.158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З.Ж../Токен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19586</TotalTime>
  <Words>649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3536</cp:revision>
  <cp:lastPrinted>2021-07-01T03:56:27Z</cp:lastPrinted>
  <dcterms:created xsi:type="dcterms:W3CDTF">2018-03-27T06:03:00Z</dcterms:created>
  <dcterms:modified xsi:type="dcterms:W3CDTF">2024-04-06T07:08:53Z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