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утром и днем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юго-западный 3-8, при грозе порывы 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6-8,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15-17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08 апреля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5-10 м/с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4861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0,972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0,559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18929</TotalTime>
  <Words>541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4045</cp:revision>
  <cp:lastPrinted>2021-07-01T03:56:27Z</cp:lastPrinted>
  <dcterms:created xsi:type="dcterms:W3CDTF">2018-03-27T06:03:00Z</dcterms:created>
  <dcterms:modified xsi:type="dcterms:W3CDTF">2024-04-06T06:53:22Z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