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17174558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70746"/>
            <a:ext cx="4758096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Переменная облачность, без осадков. Ветер северный 9-14 м/с. Температура воздуха ночью 3-5, днем 9-11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апреля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07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Облачно, небольшой дождь. Ветер юго-восточный 9-14 м/с. Температура воздуха ночью 0-2 тепла.</a:t>
            </a:r>
          </a:p>
          <a:p>
            <a:pPr algn="just">
              <a:spcAft>
                <a:spcPts val="0"/>
              </a:spcAft>
            </a:pP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862154"/>
              </p:ext>
            </p:extLst>
          </p:nvPr>
        </p:nvGraphicFramePr>
        <p:xfrm>
          <a:off x="5134650" y="3789042"/>
          <a:ext cx="4528802" cy="2366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19811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rgbClr val="FFFF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апреля, ночью 08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30473</TotalTime>
  <Words>648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5059</cp:revision>
  <cp:lastPrinted>2021-11-30T05:55:24Z</cp:lastPrinted>
  <dcterms:created xsi:type="dcterms:W3CDTF">2018-03-27T06:03:00Z</dcterms:created>
  <dcterms:modified xsi:type="dcterms:W3CDTF">2024-04-06T06:30:51Z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