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1806" y="-1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1631843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№96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kk-KZ" sz="1200" dirty="0"/>
              <a:t> </a:t>
            </a:r>
            <a:endParaRPr lang="kk-KZ" sz="1200" dirty="0" smtClean="0"/>
          </a:p>
          <a:p>
            <a:pPr lvl="0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9-14 м/с. Температура воздуха ночью 1 мороза-1 тепла, днем 11-13 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облачность. Ночью осадки (преимущественно дождь), днем дождь. Ветер юго-западный 9-14, порывы 15-20 м/с. Температура воздуха ночью 0-5 тепла.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1233487"/>
              </p:ext>
            </p:extLst>
          </p:nvPr>
        </p:nvGraphicFramePr>
        <p:xfrm>
          <a:off x="4953000" y="4149080"/>
          <a:ext cx="4643470" cy="23042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905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Жайнакова З.Ж.Огай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18137</TotalTime>
  <Words>605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3454</cp:revision>
  <cp:lastPrinted>2021-07-01T03:56:27Z</cp:lastPrinted>
  <dcterms:created xsi:type="dcterms:W3CDTF">2018-03-27T06:03:00Z</dcterms:created>
  <dcterms:modified xsi:type="dcterms:W3CDTF">2024-04-06T07:48:55Z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