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2" d="100"/>
          <a:sy n="102" d="100"/>
        </p:scale>
        <p:origin x="13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763532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48803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Ночью и утром туман. Ветер западный, северо-западный 5-10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6-8, днем 15-17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2024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25246</TotalTime>
  <Words>606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3262</cp:revision>
  <cp:lastPrinted>2021-10-15T03:50:29Z</cp:lastPrinted>
  <dcterms:created xsi:type="dcterms:W3CDTF">2018-03-27T06:03:00Z</dcterms:created>
  <dcterms:modified xsi:type="dcterms:W3CDTF">2024-04-06T07:58:12Z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