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323553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134581"/>
              </p:ext>
            </p:extLst>
          </p:nvPr>
        </p:nvGraphicFramePr>
        <p:xfrm>
          <a:off x="4989512" y="4393086"/>
          <a:ext cx="4747702" cy="19408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21074"/>
            <a:ext cx="4759889" cy="22262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             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, дождь. Ночью и утром туман. Ветер северо-западный с переходом на восточный 9-14 м/с. Температура воздуха ночью 3-5, днем 11-13 тепла.</a:t>
            </a:r>
            <a:endParaRPr lang="ru-RU" sz="12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с переходом на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24876</TotalTime>
  <Words>604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4435</cp:revision>
  <cp:lastPrinted>2021-07-01T03:56:27Z</cp:lastPrinted>
  <dcterms:created xsi:type="dcterms:W3CDTF">2018-03-27T06:03:00Z</dcterms:created>
  <dcterms:modified xsi:type="dcterms:W3CDTF">2024-04-06T06:47:54Z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