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2" d="100"/>
          <a:sy n="122" d="100"/>
        </p:scale>
        <p:origin x="-166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964080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06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П</a:t>
            </a:r>
            <a:r>
              <a:rPr lang="ru-RU" altLang="ru-RU" sz="1200" dirty="0" smtClean="0">
                <a:solidFill>
                  <a:srgbClr val="000000"/>
                </a:solidFill>
                <a:latin typeface="Times New Roman" panose="02020603050405020304" pitchFamily="18" charset="0"/>
                <a:cs typeface="Times New Roman" panose="02020603050405020304" pitchFamily="18" charset="0"/>
              </a:rPr>
              <a:t>еременная </a:t>
            </a:r>
            <a:r>
              <a:rPr lang="ru-RU" altLang="ru-RU" sz="1200" dirty="0">
                <a:solidFill>
                  <a:srgbClr val="000000"/>
                </a:solidFill>
                <a:latin typeface="Times New Roman" panose="02020603050405020304" pitchFamily="18" charset="0"/>
                <a:cs typeface="Times New Roman" panose="02020603050405020304" pitchFamily="18" charset="0"/>
              </a:rPr>
              <a:t>облачность, без осадков. Ветер юго-восточный с переходом на северо-западный 7-12 м/с. Температура воздуха ночью 0-2 мороза, 15-17  тепла</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07 сәуір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37230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18729</TotalTime>
  <Words>542</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3512</cp:revision>
  <cp:lastPrinted>2021-07-01T07:38:07Z</cp:lastPrinted>
  <dcterms:created xsi:type="dcterms:W3CDTF">2018-03-27T06:03:00Z</dcterms:created>
  <dcterms:modified xsi:type="dcterms:W3CDTF">2024-04-05T07:41:20Z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