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7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93720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6259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05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err="1">
                <a:latin typeface="Times New Roman" panose="02020603050405020304" pitchFamily="18" charset="0"/>
                <a:cs typeface="Times New Roman" panose="02020603050405020304" pitchFamily="18" charset="0"/>
              </a:rPr>
              <a:t>д</a:t>
            </a:r>
            <a:r>
              <a:rPr lang="kk-KZ" altLang="ru-RU" sz="1200" b="1" dirty="0">
                <a:solidFill>
                  <a:srgbClr val="000000"/>
                </a:solidFill>
                <a:latin typeface="Times New Roman" panose="02020603050405020304" pitchFamily="18" charset="0"/>
                <a:cs typeface="Times New Roman" panose="02020603050405020304" pitchFamily="18" charset="0"/>
              </a:rPr>
              <a:t>і</a:t>
            </a:r>
            <a:r>
              <a:rPr lang="kk-KZ" sz="1200" b="1" dirty="0">
                <a:solidFill>
                  <a:srgbClr val="000000"/>
                </a:solidFill>
                <a:latin typeface="Times New Roman" panose="02020603050405020304" pitchFamily="18" charset="0"/>
                <a:cs typeface="Times New Roman" panose="02020603050405020304" pitchFamily="18" charset="0"/>
              </a:rPr>
              <a:t>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06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err="1">
                <a:latin typeface="Times New Roman" panose="02020603050405020304" pitchFamily="18" charset="0"/>
                <a:cs typeface="Times New Roman" panose="02020603050405020304" pitchFamily="18" charset="0"/>
              </a:rPr>
              <a:t>д</a:t>
            </a:r>
            <a:r>
              <a:rPr lang="kk-KZ" altLang="ru-RU" sz="1200" b="1" dirty="0">
                <a:solidFill>
                  <a:srgbClr val="000000"/>
                </a:solidFill>
                <a:latin typeface="Times New Roman" panose="02020603050405020304" pitchFamily="18" charset="0"/>
                <a:cs typeface="Times New Roman" panose="02020603050405020304" pitchFamily="18" charset="0"/>
              </a:rPr>
              <a:t>і</a:t>
            </a:r>
            <a:r>
              <a:rPr lang="kk-KZ" sz="1200" b="1" dirty="0">
                <a:solidFill>
                  <a:srgbClr val="000000"/>
                </a:solidFill>
                <a:latin typeface="Times New Roman" panose="02020603050405020304" pitchFamily="18" charset="0"/>
                <a:cs typeface="Times New Roman" panose="02020603050405020304" pitchFamily="18" charset="0"/>
              </a:rPr>
              <a:t>ң </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20-ге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Түнде және таңертең тұман күтіледі. Жел 3-8 м/с. Ауа температурасы түнде 0-2, күндіз 11-13 жылы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07 сәуірге</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06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err="1">
                <a:latin typeface="Times New Roman" panose="02020603050405020304" pitchFamily="18" charset="0"/>
                <a:cs typeface="Times New Roman" panose="02020603050405020304" pitchFamily="18" charset="0"/>
              </a:rPr>
              <a:t>д</a:t>
            </a:r>
            <a:r>
              <a:rPr lang="kk-KZ" altLang="ru-RU" sz="1200" b="1" dirty="0">
                <a:solidFill>
                  <a:srgbClr val="000000"/>
                </a:solidFill>
                <a:latin typeface="Times New Roman" panose="02020603050405020304" pitchFamily="18" charset="0"/>
                <a:cs typeface="Times New Roman" panose="02020603050405020304" pitchFamily="18" charset="0"/>
              </a:rPr>
              <a:t>і</a:t>
            </a:r>
            <a:r>
              <a:rPr lang="kk-KZ" sz="1200" b="1" dirty="0">
                <a:solidFill>
                  <a:srgbClr val="000000"/>
                </a:solidFill>
                <a:latin typeface="Times New Roman" panose="02020603050405020304" pitchFamily="18" charset="0"/>
                <a:cs typeface="Times New Roman" panose="02020603050405020304" pitchFamily="18" charset="0"/>
              </a:rPr>
              <a:t>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07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err="1">
                <a:latin typeface="Times New Roman" panose="02020603050405020304" pitchFamily="18" charset="0"/>
                <a:cs typeface="Times New Roman" panose="02020603050405020304" pitchFamily="18" charset="0"/>
              </a:rPr>
              <a:t>д</a:t>
            </a:r>
            <a:r>
              <a:rPr lang="kk-KZ" altLang="ru-RU" sz="1200" b="1" dirty="0">
                <a:solidFill>
                  <a:srgbClr val="000000"/>
                </a:solidFill>
                <a:latin typeface="Times New Roman" panose="02020603050405020304" pitchFamily="18" charset="0"/>
                <a:cs typeface="Times New Roman" panose="02020603050405020304" pitchFamily="18" charset="0"/>
              </a:rPr>
              <a:t>і</a:t>
            </a:r>
            <a:r>
              <a:rPr lang="kk-KZ" sz="12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a:t>
            </a:r>
            <a:r>
              <a:rPr lang="ru-RU" sz="1200" dirty="0">
                <a:solidFill>
                  <a:prstClr val="black"/>
                </a:solidFill>
                <a:latin typeface="Times New Roman" pitchFamily="18" charset="0"/>
                <a:cs typeface="Times New Roman" pitchFamily="18" charset="0"/>
              </a:rPr>
              <a:t>Жел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22433406"/>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0.337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741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05 сәуірге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16262</TotalTime>
  <Words>572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3058</cp:revision>
  <cp:lastPrinted>2021-07-01T07:38:07Z</cp:lastPrinted>
  <dcterms:created xsi:type="dcterms:W3CDTF">2018-03-27T06:03:00Z</dcterms:created>
  <dcterms:modified xsi:type="dcterms:W3CDTF">2024-04-05T06:37:09Z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