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462"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23972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03132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 шығыстан соғатын жел солтүстік батысқа ауысады, күші 7-12 м/с. Ауа температурасы түнде 1 градус аяз-1 градус жылы, күндіз 15-17 градус жылы. </a:t>
            </a:r>
          </a:p>
          <a:p>
            <a:pPr algn="ctr"/>
            <a:r>
              <a:rPr lang="kk-KZ" altLang="ru-RU" sz="1200" b="1" dirty="0" smtClean="0">
                <a:latin typeface="Times New Roman" panose="02020603050405020304" pitchFamily="18" charset="0"/>
                <a:cs typeface="Times New Roman" panose="02020603050405020304" pitchFamily="18" charset="0"/>
              </a:rPr>
              <a:t>07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 1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9290075"/>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18138</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2021-07-01T03:56:27Z</cp:lastPrinted>
  <dcterms:created xsi:type="dcterms:W3CDTF">2018-03-27T06:03:00Z</dcterms:created>
  <dcterms:modified xsi:type="dcterms:W3CDTF">2024-04-05T07:38:34Z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