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180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880781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a:latin typeface="Times New Roman" pitchFamily="18" charset="0"/>
                <a:cs typeface="Times New Roman" pitchFamily="18" charset="0"/>
              </a:rPr>
              <a:t>Көшпелі</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бұлтты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жауын-шашынсыз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Оңтүстік</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шығыстан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соғатын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жел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солтүстік</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батысқа</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ауысады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күші</a:t>
            </a:r>
            <a:r>
              <a:rPr lang="ru-RU" altLang="ru-RU" sz="1200" dirty="0">
                <a:latin typeface="Times New Roman" pitchFamily="18" charset="0"/>
                <a:cs typeface="Times New Roman" pitchFamily="18" charset="0"/>
              </a:rPr>
              <a:t> 7-12 м/с. </a:t>
            </a:r>
            <a:r>
              <a:rPr lang="ru-RU" altLang="ru-RU" sz="1200" dirty="0" err="1">
                <a:latin typeface="Times New Roman" pitchFamily="18" charset="0"/>
                <a:cs typeface="Times New Roman" pitchFamily="18" charset="0"/>
              </a:rPr>
              <a:t>Ауа</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температурасы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түнде</a:t>
            </a:r>
            <a:r>
              <a:rPr lang="ru-RU" altLang="ru-RU" sz="1200" dirty="0">
                <a:latin typeface="Times New Roman" pitchFamily="18" charset="0"/>
                <a:cs typeface="Times New Roman" pitchFamily="18" charset="0"/>
              </a:rPr>
              <a:t> 1 градус </a:t>
            </a:r>
            <a:r>
              <a:rPr lang="ru-RU" altLang="ru-RU" sz="1200" dirty="0" smtClean="0">
                <a:latin typeface="Times New Roman" pitchFamily="18" charset="0"/>
                <a:cs typeface="Times New Roman" pitchFamily="18" charset="0"/>
              </a:rPr>
              <a:t>аяз-1 </a:t>
            </a:r>
            <a:r>
              <a:rPr lang="ru-RU" altLang="ru-RU" sz="1200" dirty="0">
                <a:latin typeface="Times New Roman" pitchFamily="18" charset="0"/>
                <a:cs typeface="Times New Roman" pitchFamily="18" charset="0"/>
              </a:rPr>
              <a:t>градус </a:t>
            </a:r>
            <a:r>
              <a:rPr lang="ru-RU" altLang="ru-RU" sz="1200" dirty="0" err="1">
                <a:latin typeface="Times New Roman" pitchFamily="18" charset="0"/>
                <a:cs typeface="Times New Roman" pitchFamily="18" charset="0"/>
              </a:rPr>
              <a:t>жылы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күндіз</a:t>
            </a:r>
            <a:r>
              <a:rPr lang="ru-RU" altLang="ru-RU" sz="1200" dirty="0">
                <a:latin typeface="Times New Roman" pitchFamily="18" charset="0"/>
                <a:cs typeface="Times New Roman" pitchFamily="18" charset="0"/>
              </a:rPr>
              <a:t> 15-17 градус </a:t>
            </a:r>
            <a:r>
              <a:rPr lang="ru-RU" altLang="ru-RU" sz="1200" dirty="0" err="1">
                <a:latin typeface="Times New Roman" pitchFamily="18" charset="0"/>
                <a:cs typeface="Times New Roman" pitchFamily="18" charset="0"/>
              </a:rPr>
              <a:t>жылы</a:t>
            </a:r>
            <a:r>
              <a:rPr lang="ru-RU" altLang="ru-RU" sz="1200" dirty="0">
                <a:latin typeface="Times New Roman" pitchFamily="18" charset="0"/>
                <a:cs typeface="Times New Roman" pitchFamily="18" charset="0"/>
              </a:rPr>
              <a:t>. </a:t>
            </a:r>
            <a:endParaRPr lang="ru-RU" altLang="ru-RU" sz="1200" dirty="0" smtClean="0">
              <a:latin typeface="Times New Roman" pitchFamily="18" charset="0"/>
              <a:cs typeface="Times New Roman" pitchFamily="18" charset="0"/>
            </a:endParaRPr>
          </a:p>
          <a:p>
            <a:pPr algn="just"/>
            <a:endParaRPr lang="ru-RU" altLang="ru-RU" sz="1200"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 1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alt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35782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19359</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3581</cp:revision>
  <cp:lastPrinted>2021-07-01T07:38:07Z</cp:lastPrinted>
  <dcterms:created xsi:type="dcterms:W3CDTF">2018-03-27T06:03:00Z</dcterms:created>
  <dcterms:modified xsi:type="dcterms:W3CDTF">2024-04-05T07:58:10Z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