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93482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96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424176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0.638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Бұлтты</a:t>
            </a:r>
            <a:r>
              <a:rPr lang="kk-KZ" sz="1100">
                <a:latin typeface="Times New Roman" panose="02020603050405020304" pitchFamily="18" charset="0"/>
                <a:cs typeface="Times New Roman" panose="02020603050405020304" pitchFamily="18" charset="0"/>
              </a:rPr>
              <a:t>, </a:t>
            </a:r>
            <a:r>
              <a:rPr lang="kk-KZ" sz="1100" smtClean="0">
                <a:latin typeface="Times New Roman" panose="02020603050405020304" pitchFamily="18" charset="0"/>
                <a:cs typeface="Times New Roman" panose="02020603050405020304" pitchFamily="18" charset="0"/>
              </a:rPr>
              <a:t>жаңбыр, күндіз кей уақыттарда қатты жаңбыр, найзағай</a:t>
            </a:r>
            <a:r>
              <a:rPr lang="kk-KZ" sz="110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оңтүстіктен солтүстік-батысқа ауысып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12-14 градус </a:t>
            </a:r>
            <a:r>
              <a:rPr lang="kk-KZ" sz="1100" dirty="0">
                <a:latin typeface="Times New Roman" panose="02020603050405020304" pitchFamily="18" charset="0"/>
                <a:ea typeface="Calibri" panose="020F0502020204030204" pitchFamily="34" charset="0"/>
                <a:cs typeface="Times New Roman" panose="02020603050405020304" pitchFamily="18" charset="0"/>
              </a:rPr>
              <a:t>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жаңбыр.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2-7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25045</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4809</cp:revision>
  <cp:lastPrinted>2021-07-01T03:56:27Z</cp:lastPrinted>
  <dcterms:created xsi:type="dcterms:W3CDTF">2018-03-27T06:03:00Z</dcterms:created>
  <dcterms:modified xsi:type="dcterms:W3CDTF">2024-04-05T06:21:44Z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