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703006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сәуірде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altLang="en-US" sz="1200" dirty="0">
              <a:solidFill>
                <a:schemeClr val="tx1"/>
              </a:solidFill>
              <a:latin typeface="Times New Roman" pitchFamily="18" charset="0"/>
              <a:cs typeface="Times New Roman" pitchFamily="18" charset="0"/>
              <a:sym typeface="+mn-ea"/>
            </a:endParaRPr>
          </a:p>
        </p:txBody>
      </p:sp>
      <p:sp>
        <p:nvSpPr>
          <p:cNvPr id="22" name="TextBox 13"/>
          <p:cNvSpPr txBox="1"/>
          <p:nvPr/>
        </p:nvSpPr>
        <p:spPr>
          <a:xfrm>
            <a:off x="4959631" y="3379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75789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18739</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3439</cp:revision>
  <cp:lastPrinted>2021-07-01T03:56:27Z</cp:lastPrinted>
  <dcterms:created xsi:type="dcterms:W3CDTF">2018-03-27T06:03:00Z</dcterms:created>
  <dcterms:modified xsi:type="dcterms:W3CDTF">2024-04-05T07:19:12Z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