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8" d="100"/>
          <a:sy n="118" d="100"/>
        </p:scale>
        <p:origin x="291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746634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 Оңтүстік- шығыстан соғатын жел солтүстік батысқа ауысады, күші 7-12 м/с. Ауа температурасы түнде 1 градус аяз-1 градус жылы, күндіз 17-19 градус жылы.  </a:t>
            </a:r>
            <a:endParaRPr lang="ru-RU" sz="1200" dirty="0">
              <a:latin typeface="Times New Roman" pitchFamily="18" charset="0"/>
              <a:cs typeface="Times New Roman" pitchFamily="18" charset="0"/>
            </a:endParaRP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a:t>
            </a:r>
            <a:r>
              <a:rPr lang="kk-KZ" altLang="ru-RU" sz="1200">
                <a:latin typeface="Times New Roman" panose="02020603050405020304" pitchFamily="18" charset="0"/>
                <a:cs typeface="Times New Roman" panose="02020603050405020304" pitchFamily="18" charset="0"/>
              </a:rPr>
              <a:t>бұлтты</a:t>
            </a:r>
            <a:r>
              <a:rPr lang="kk-KZ" altLang="ru-RU" sz="1200" smtClean="0">
                <a:latin typeface="Times New Roman" panose="02020603050405020304" pitchFamily="18" charset="0"/>
                <a:cs typeface="Times New Roman" panose="02020603050405020304" pitchFamily="18" charset="0"/>
              </a:rPr>
              <a:t>, жауын-шашын (жаңбыр).</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апреля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336661"/>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2917654"/>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2008">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18699</TotalTime>
  <Words>499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3485</cp:revision>
  <cp:lastPrinted>2021-07-01T07:38:07Z</cp:lastPrinted>
  <dcterms:created xsi:type="dcterms:W3CDTF">2018-03-27T06:03:00Z</dcterms:created>
  <dcterms:modified xsi:type="dcterms:W3CDTF">2024-04-05T07:56:42Z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