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79" d="100"/>
          <a:sy n="79" d="100"/>
        </p:scale>
        <p:origin x="1891"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549462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5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9140835"/>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18361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solidFill>
                  <a:srgbClr val="000000"/>
                </a:solidFill>
                <a:latin typeface="Times New Roman" panose="02020603050405020304" pitchFamily="18" charset="0"/>
                <a:cs typeface="Times New Roman" panose="02020603050405020304" pitchFamily="18" charset="0"/>
              </a:rPr>
              <a:t>06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kern="1400" dirty="0">
                <a:solidFill>
                  <a:srgbClr val="000000"/>
                </a:solidFill>
                <a:latin typeface="Times New Roman" panose="02020603050405020304" pitchFamily="18" charset="0"/>
                <a:cs typeface="Times New Roman" panose="02020603050405020304" pitchFamily="18" charset="0"/>
              </a:rPr>
              <a:t>06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Көшпелі </a:t>
            </a:r>
            <a:r>
              <a:rPr lang="kk-KZ" sz="1100" kern="1400" dirty="0">
                <a:solidFill>
                  <a:srgbClr val="000000"/>
                </a:solidFill>
                <a:latin typeface="Times New Roman" panose="02020603050405020304" pitchFamily="18" charset="0"/>
                <a:ea typeface="Times New Roman" panose="02020603050405020304" pitchFamily="18" charset="0"/>
              </a:rPr>
              <a:t>бұлтты, жауын-шашынсыз. Оңтүстік-шығыстан жел соғады, күші 5-10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3-5, күндіз 18-20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07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ru-RU" sz="1100" kern="1400" dirty="0">
                <a:solidFill>
                  <a:srgbClr val="000000"/>
                </a:solidFill>
                <a:latin typeface="Times New Roman" panose="02020603050405020304" pitchFamily="18" charset="0"/>
                <a:ea typeface="Times New Roman" panose="02020603050405020304" pitchFamily="18" charset="0"/>
              </a:rPr>
              <a:t>аздаған  жаңбыр</a:t>
            </a:r>
            <a:r>
              <a:rPr lang="kk-KZ" sz="1100" dirty="0">
                <a:latin typeface="Times New Roman" panose="02020603050405020304" pitchFamily="18" charset="0"/>
                <a:cs typeface="Times New Roman" panose="02020603050405020304" pitchFamily="18" charset="0"/>
              </a:rPr>
              <a:t>. Сол</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түстіктен жел соғады, күші 9-14  м/с. Ауа температурасы 3-5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06 сәуірде, түнде 07 сәуірде метеорологиялық жағдайлар қала атмосферасында ластаушы заттардың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жиналуына</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a:t>
            </a:r>
            <a:r>
              <a:rPr lang="ru-RU" sz="1100" b="1" dirty="0" err="1">
                <a:solidFill>
                  <a:prstClr val="black"/>
                </a:solidFill>
                <a:latin typeface="Times New Roman" panose="02020603050405020304" pitchFamily="18" charset="0"/>
              </a:rPr>
              <a:t>өғары</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28527</TotalTime>
  <Words>598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4889</cp:revision>
  <cp:lastPrinted>2023-01-16T10:13:34Z</cp:lastPrinted>
  <dcterms:created xsi:type="dcterms:W3CDTF">2018-03-27T06:03:00Z</dcterms:created>
  <dcterms:modified xsi:type="dcterms:W3CDTF">2024-04-05T07:04:54Z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