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1660289"/>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2359" y="292167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1271640"/>
              </p:ext>
            </p:extLst>
          </p:nvPr>
        </p:nvGraphicFramePr>
        <p:xfrm>
          <a:off x="5072359" y="4495906"/>
          <a:ext cx="4662697" cy="166939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04702">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293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29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5293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5293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2939">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646331"/>
          </a:xfrm>
          <a:prstGeom prst="rect">
            <a:avLst/>
          </a:prstGeom>
          <a:noFill/>
          <a:ln w="9525">
            <a:noFill/>
          </a:ln>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06</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таңертең және күндіз жаңбыр</a:t>
            </a:r>
            <a:r>
              <a:rPr lang="kk-KZ" sz="1100" dirty="0" smtClean="0">
                <a:solidFill>
                  <a:prstClr val="black"/>
                </a:solidFill>
                <a:latin typeface="Times New Roman" pitchFamily="18" charset="0"/>
                <a:cs typeface="Times New Roman" pitchFamily="18" charset="0"/>
              </a:rPr>
              <a:t>. Түнде және таңертең тұман. Жел солтүстік-батыстан оңтүстік-батысқа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07</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6-8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76540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dirty="0" smtClean="0">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27597</TotalTime>
  <Words>599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3299</cp:revision>
  <cp:lastPrinted>2021-07-01T07:38:07Z</cp:lastPrinted>
  <dcterms:created xsi:type="dcterms:W3CDTF">2018-03-27T06:03:00Z</dcterms:created>
  <dcterms:modified xsi:type="dcterms:W3CDTF">2024-04-05T07:16:01Z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