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1" d="100"/>
          <a:sy n="121" d="100"/>
        </p:scale>
        <p:origin x="-1926" y="1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05 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05</a:t>
            </a:r>
            <a:r>
              <a:rPr lang="kk-KZ" altLang="ru-RU" sz="1200" b="1" dirty="0" smtClean="0">
                <a:solidFill>
                  <a:srgbClr val="000000"/>
                </a:solidFill>
                <a:latin typeface="Times New Roman" pitchFamily="18" charset="0"/>
                <a:cs typeface="Times New Roman" pitchFamily="18" charset="0"/>
              </a:rPr>
              <a:t>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06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 жауады</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ңтүстік-шығыстан жел 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4-6,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07 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06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07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Оңтүстік-шығыстан жел соғады, күші 5-10 м/с. Ауа температурасы 5-7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72174584"/>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00306"/>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06 сәуір, 07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smtClean="0">
                <a:solidFill>
                  <a:srgbClr val="000000"/>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rPr>
              <a:t>көтеріңкі</a:t>
            </a:r>
            <a:r>
              <a:rPr lang="kk-KZ" altLang="en-US" sz="120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17208</TotalTime>
  <Words>524</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4178</cp:revision>
  <cp:lastPrinted>2021-07-01T07:38:07Z</cp:lastPrinted>
  <dcterms:created xsi:type="dcterms:W3CDTF">2018-03-27T06:03:00Z</dcterms:created>
  <dcterms:modified xsi:type="dcterms:W3CDTF">2024-04-05T07:22:42Z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