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31000037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96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81562" y="3786190"/>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05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123907163"/>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сәуірге</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05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06 сәуірге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кей уақытта жаңбыр, таңертең және күндіз қатты жаңбыр, найзағай, дауыл </a:t>
            </a:r>
            <a:r>
              <a:rPr lang="kk-KZ" sz="1100" dirty="0" smtClean="0">
                <a:latin typeface="Times New Roman" pitchFamily="18" charset="0"/>
                <a:cs typeface="Times New Roman" pitchFamily="18" charset="0"/>
              </a:rPr>
              <a:t>болады.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найзағай кезінде екпіні 15-20</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14-16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r>
              <a:rPr lang="ru-RU" altLang="ru-RU" sz="11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07 сәуірге</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06 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07</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сәуірге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түннің бірінші жартысында жаңбыр, найзағай, дауыл</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найзағай кезінде екпіні 15-20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428868"/>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сәуірде</a:t>
            </a:r>
            <a:r>
              <a:rPr lang="ru-RU" sz="1200" dirty="0" smtClean="0">
                <a:solidFill>
                  <a:schemeClr val="tx1"/>
                </a:solidFill>
                <a:latin typeface="Times New Roman" panose="02020603050405020304" pitchFamily="18" charset="0"/>
                <a:cs typeface="Times New Roman" panose="02020603050405020304" pitchFamily="18" charset="0"/>
              </a:rPr>
              <a:t>, 07 </a:t>
            </a:r>
            <a:r>
              <a:rPr lang="ru-RU" sz="12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50043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13678</TotalTime>
  <Words>607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3193</cp:revision>
  <cp:lastPrinted>2021-07-01T03:56:27Z</cp:lastPrinted>
  <dcterms:created xsi:type="dcterms:W3CDTF">2018-03-27T06:03:00Z</dcterms:created>
  <dcterms:modified xsi:type="dcterms:W3CDTF">2024-04-05T06:56:13Z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