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4608FCA-EFBB-4F23-B864-E8A01904D97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6059242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70DF6-E8C5-4F0D-AFC9-B583E1FC91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9A913-DFBB-4E4C-807C-3978E1E244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05323-2F11-4575-B69F-97C7345F0A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F749E-4DC0-4251-B39E-764AB75C36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32E76-C149-47E5-8C28-1824930576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BFE00-C642-44C4-BF35-F2043E2FBE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C6823-867F-4934-AAF6-75D5562D26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24625-D2E8-41F0-98F9-42A34D5397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414BF-1FDA-4AB2-A5C4-83F20FC26E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DF0E0-8C76-4146-9498-57A9CEF614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E2944-0AD4-4012-8EE6-CED3BDFFC1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52CEBD7-29B2-4AE7-9575-ACBFC1CFC5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7925" y="152400"/>
            <a:ext cx="4816475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000" b="1" dirty="0" smtClean="0">
                <a:solidFill>
                  <a:schemeClr val="tx1"/>
                </a:solidFill>
              </a:rPr>
              <a:t>06 апреля</a:t>
            </a:r>
            <a:endParaRPr lang="ru-RU" sz="10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000" b="1" dirty="0" smtClean="0">
                <a:solidFill>
                  <a:schemeClr val="tx1"/>
                </a:solidFill>
              </a:rPr>
              <a:t>06 апреля</a:t>
            </a:r>
            <a:endParaRPr lang="ru-RU" sz="10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000" dirty="0" smtClean="0">
                <a:solidFill>
                  <a:schemeClr val="tx1"/>
                </a:solidFill>
              </a:rPr>
              <a:t>Переменная </a:t>
            </a:r>
            <a:r>
              <a:rPr lang="ru-RU" sz="1000" dirty="0">
                <a:solidFill>
                  <a:schemeClr val="tx1"/>
                </a:solidFill>
              </a:rPr>
              <a:t>облачность, днем дождь, временами сильный, гроза. Ветер юго-западный 3-8, при грозе 15-20, порывы 25 м/с. Температура воздуха ночью 7-9, днем 19-21 тепла.</a:t>
            </a:r>
          </a:p>
          <a:p>
            <a:pPr algn="ctr"/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000" b="1" dirty="0" smtClean="0">
                <a:solidFill>
                  <a:schemeClr val="tx1"/>
                </a:solidFill>
                <a:sym typeface="+mn-ea"/>
              </a:rPr>
              <a:t>06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/>
            <a:r>
              <a:rPr lang="ru-RU" sz="1000" dirty="0" smtClean="0">
                <a:solidFill>
                  <a:schemeClr val="tx1"/>
                </a:solidFill>
              </a:rPr>
              <a:t>Переменная </a:t>
            </a:r>
            <a:r>
              <a:rPr lang="ru-RU" sz="1000" dirty="0">
                <a:solidFill>
                  <a:schemeClr val="tx1"/>
                </a:solidFill>
              </a:rPr>
              <a:t>облачность, ночью и утром дождь, временами сильный, гроза, шквал. Ветер юго-западный, западный 5-10, при грозе порывы 15-20 м/с. Температура воздуха </a:t>
            </a:r>
            <a:r>
              <a:rPr lang="ru-RU" sz="1000" dirty="0" smtClean="0">
                <a:solidFill>
                  <a:schemeClr val="tx1"/>
                </a:solidFill>
              </a:rPr>
              <a:t>7-9 тепла</a:t>
            </a:r>
            <a:r>
              <a:rPr lang="ru-RU" sz="10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060575"/>
            <a:ext cx="4816475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06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07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ожидается </a:t>
            </a:r>
            <a:r>
              <a:rPr lang="ru-RU" altLang="en-US" b="1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апреля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117063"/>
              </p:ext>
            </p:extLst>
          </p:nvPr>
        </p:nvGraphicFramePr>
        <p:xfrm>
          <a:off x="5080000" y="4110038"/>
          <a:ext cx="4684713" cy="210502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5242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Б.К.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19121</TotalTime>
  <Words>798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4451</cp:revision>
  <cp:lastPrinted>2021-07-01T09:11:30Z</cp:lastPrinted>
  <dcterms:created xsi:type="dcterms:W3CDTF">2018-03-27T06:03:00Z</dcterms:created>
  <dcterms:modified xsi:type="dcterms:W3CDTF">2024-04-05T07:17:07Z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