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03460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400786"/>
              </p:ext>
            </p:extLst>
          </p:nvPr>
        </p:nvGraphicFramePr>
        <p:xfrm>
          <a:off x="4953000" y="4000504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 дождь, гроза, шквал. Ветер юго-западный 8-13, при грозе порывы 15-20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первой половине ночи дождь, гроза, шквал. Ветер юго-восточный 8-13, при грозе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13520</TotalTime>
  <Words>643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3060</cp:revision>
  <cp:lastPrinted>2021-07-01T03:56:27Z</cp:lastPrinted>
  <dcterms:created xsi:type="dcterms:W3CDTF">2018-03-27T06:03:00Z</dcterms:created>
  <dcterms:modified xsi:type="dcterms:W3CDTF">2024-04-05T06:57:34Z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