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5179" autoAdjust="0"/>
  </p:normalViewPr>
  <p:slideViewPr>
    <p:cSldViewPr showGuides="1">
      <p:cViewPr>
        <p:scale>
          <a:sx n="125" d="100"/>
          <a:sy n="125" d="100"/>
        </p:scale>
        <p:origin x="-179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096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64347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днем временами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дождь. Ветер юго-восточный, южный 3-8 м/с. Температура воздуха ночью 4-6, днем 16-18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07 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07 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дождь. Ветер юго-восточный 5-10 м/с. Температура воздуха 5-7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32727611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апреля, ночью 07 апреля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Снигирева Н.Г/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35264</TotalTime>
  <Words>593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4273</cp:revision>
  <cp:lastPrinted>2021-02-03T11:37:00Z</cp:lastPrinted>
  <dcterms:created xsi:type="dcterms:W3CDTF">2018-03-27T06:03:00Z</dcterms:created>
  <dcterms:modified xsi:type="dcterms:W3CDTF">2024-04-05T07:21:29Z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