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15641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42862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5330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утром и днем дождь. Ночью и утром туман. Ветер северо-западный с переходом на юго-западный 5-10 м/с. Температура воздуха ночью 7-9, днем 13-15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25212</TotalTime>
  <Words>609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3260</cp:revision>
  <cp:lastPrinted>2021-10-15T03:50:29Z</cp:lastPrinted>
  <dcterms:created xsi:type="dcterms:W3CDTF">2018-03-27T06:03:00Z</dcterms:created>
  <dcterms:modified xsi:type="dcterms:W3CDTF">2024-04-05T07:15:54Z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