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>
        <p:scale>
          <a:sx n="100" d="100"/>
          <a:sy n="100" d="100"/>
        </p:scale>
        <p:origin x="1806" y="-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6829059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0433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Ветер юго-восточный с переходом на северо-западный 7-12 м/с. Температура воздуха ночью 0-2 мороза, 15-17  тепла.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Туман. Ветер юго-восточный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3-5 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апреля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9794887"/>
              </p:ext>
            </p:extLst>
          </p:nvPr>
        </p:nvGraphicFramePr>
        <p:xfrm>
          <a:off x="5003168" y="4005064"/>
          <a:ext cx="4716137" cy="1353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18639</TotalTime>
  <Words>591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3456</cp:revision>
  <cp:lastPrinted>2021-07-01T03:56:27Z</cp:lastPrinted>
  <dcterms:created xsi:type="dcterms:W3CDTF">2018-03-27T06:03:00Z</dcterms:created>
  <dcterms:modified xsi:type="dcterms:W3CDTF">2024-04-05T07:50:20Z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