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462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631843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 с переходом на северо-западный 7-12 м/с. Температура воздуха ночью 1 мороза-1 тепла, днем 15-17 тепла.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Туман. Ветер юго-восточный 9-14 м/с. Температура воздуха ночью 1 мороза-1 тепла. </a:t>
            </a:r>
          </a:p>
          <a:p>
            <a:pPr lvl="0" algn="ctr"/>
            <a:endParaRPr lang="kk-KZ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971283"/>
              </p:ext>
            </p:extLst>
          </p:nvPr>
        </p:nvGraphicFramePr>
        <p:xfrm>
          <a:off x="4953000" y="4149080"/>
          <a:ext cx="4643470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905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18135</TotalTime>
  <Words>604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3451</cp:revision>
  <cp:lastPrinted>2021-07-01T03:56:27Z</cp:lastPrinted>
  <dcterms:created xsi:type="dcterms:W3CDTF">2018-03-27T06:03:00Z</dcterms:created>
  <dcterms:modified xsi:type="dcterms:W3CDTF">2024-04-05T07:37:35Z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