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90908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 7-12 м/с. Температура воздуха ночью 1 мороза-1 тепла,  днем 15-17 тепла. 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10292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19577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3535</cp:revision>
  <cp:lastPrinted>2021-07-01T03:56:27Z</cp:lastPrinted>
  <dcterms:created xsi:type="dcterms:W3CDTF">2018-03-27T06:03:00Z</dcterms:created>
  <dcterms:modified xsi:type="dcterms:W3CDTF">2024-04-05T07:33:28Z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