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9" d="100"/>
          <a:sy n="119" d="100"/>
        </p:scale>
        <p:origin x="-190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03188371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06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9-14,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около 0 градусов, днем 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1200" b="1" i="1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15951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4671</cp:revision>
  <cp:lastPrinted>2021-07-01T03:56:27Z</cp:lastPrinted>
  <dcterms:created xsi:type="dcterms:W3CDTF">2018-03-27T06:03:00Z</dcterms:created>
  <dcterms:modified xsi:type="dcterms:W3CDTF">2024-04-05T07:36:14Z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