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280784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949868"/>
              </p:ext>
            </p:extLst>
          </p:nvPr>
        </p:nvGraphicFramePr>
        <p:xfrm>
          <a:off x="4989512" y="4393086"/>
          <a:ext cx="4747702" cy="1940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            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дождь, днем временами сильный,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 с переходом на северо-западный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дождь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24832</TotalTime>
  <Words>604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4428</cp:revision>
  <cp:lastPrinted>2021-07-01T03:56:27Z</cp:lastPrinted>
  <dcterms:created xsi:type="dcterms:W3CDTF">2018-03-27T06:03:00Z</dcterms:created>
  <dcterms:modified xsi:type="dcterms:W3CDTF">2024-04-05T06:19:47Z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