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958230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Переменная облачность, без осадков. Ветер юго-восточный 5-10 м/с. Температура воздуха ночью 3-5, днем 18-20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Облачно, небольшой дождь. Ветер северный 9-14 м/с. Температура воздуха ночью 3-5 тепла.</a:t>
            </a:r>
          </a:p>
          <a:p>
            <a:pPr algn="just">
              <a:spcAft>
                <a:spcPts val="0"/>
              </a:spcAft>
            </a:pP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239708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апреля, ночью 07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степени.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30459</TotalTime>
  <Words>649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5056</cp:revision>
  <cp:lastPrinted>2021-11-30T05:55:24Z</cp:lastPrinted>
  <dcterms:created xsi:type="dcterms:W3CDTF">2018-03-27T06:03:00Z</dcterms:created>
  <dcterms:modified xsi:type="dcterms:W3CDTF">2024-04-05T07:01:12Z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