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6" d="100"/>
          <a:sy n="86" d="100"/>
        </p:scale>
        <p:origin x="84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78061564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96</a:t>
                      </a:r>
                      <a:endParaRPr lang="ru-RU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69646" y="293174"/>
            <a:ext cx="461100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апреля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апреля </a:t>
            </a:r>
            <a:r>
              <a:rPr 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 20 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апреля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туман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с переходом на северо-восточный 7-12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0-2, 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12-14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апреля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апреля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7-12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0-2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05 апреля 2023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7828140"/>
              </p:ext>
            </p:extLst>
          </p:nvPr>
        </p:nvGraphicFramePr>
        <p:xfrm>
          <a:off x="5024602" y="4408084"/>
          <a:ext cx="4691064" cy="20755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49851" y="2480561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06, ночью 07 апреля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Казиева/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21784</TotalTime>
  <Words>590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3707</cp:revision>
  <cp:lastPrinted>2021-07-01T03:56:27Z</cp:lastPrinted>
  <dcterms:created xsi:type="dcterms:W3CDTF">2018-03-27T06:03:00Z</dcterms:created>
  <dcterms:modified xsi:type="dcterms:W3CDTF">2024-04-05T06:14:49Z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