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356775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северо-западный 7-12 м/с. Температура воздуха ночью 1 мороза-1 тепла, днем 17-19 тепла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дождь).</a:t>
            </a:r>
            <a:r>
              <a:rPr lang="ru-RU" sz="1200" dirty="0"/>
              <a:t> 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2-4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543828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524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3452</cp:revision>
  <cp:lastPrinted>2021-07-01T03:56:27Z</cp:lastPrinted>
  <dcterms:created xsi:type="dcterms:W3CDTF">2018-03-27T06:03:00Z</dcterms:created>
  <dcterms:modified xsi:type="dcterms:W3CDTF">2024-04-05T07:56:34Z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