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137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59393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altLang="ru-RU" sz="1200" dirty="0">
                <a:solidFill>
                  <a:srgbClr val="000000"/>
                </a:solidFill>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a:t>
            </a:r>
            <a:r>
              <a:rPr lang="kk-KZ" altLang="ru-RU" sz="1200" dirty="0" smtClean="0">
                <a:solidFill>
                  <a:srgbClr val="000000"/>
                </a:solidFill>
                <a:latin typeface="Times New Roman" panose="02020603050405020304" pitchFamily="18" charset="0"/>
                <a:cs typeface="Times New Roman" panose="02020603050405020304" pitchFamily="18" charset="0"/>
              </a:rPr>
              <a:t>. Ауа </a:t>
            </a:r>
            <a:r>
              <a:rPr lang="kk-KZ" altLang="ru-RU" sz="1200" dirty="0">
                <a:solidFill>
                  <a:srgbClr val="000000"/>
                </a:solidFill>
                <a:latin typeface="Times New Roman" panose="02020603050405020304" pitchFamily="18" charset="0"/>
                <a:cs typeface="Times New Roman" panose="02020603050405020304" pitchFamily="18" charset="0"/>
              </a:rPr>
              <a:t>температурасы </a:t>
            </a:r>
            <a:r>
              <a:rPr lang="kk-KZ" altLang="ru-RU" sz="1200">
                <a:solidFill>
                  <a:srgbClr val="000000"/>
                </a:solidFill>
                <a:latin typeface="Times New Roman" panose="02020603050405020304" pitchFamily="18" charset="0"/>
                <a:cs typeface="Times New Roman" panose="02020603050405020304" pitchFamily="18" charset="0"/>
              </a:rPr>
              <a:t>түнде </a:t>
            </a:r>
            <a:r>
              <a:rPr lang="kk-KZ" altLang="ru-RU" sz="1200" smtClean="0">
                <a:solidFill>
                  <a:srgbClr val="000000"/>
                </a:solidFill>
                <a:latin typeface="Times New Roman" panose="02020603050405020304" pitchFamily="18" charset="0"/>
                <a:cs typeface="Times New Roman" panose="02020603050405020304" pitchFamily="18" charset="0"/>
              </a:rPr>
              <a:t>1-3 </a:t>
            </a:r>
            <a:r>
              <a:rPr lang="kk-KZ" altLang="ru-RU" sz="1200" dirty="0">
                <a:solidFill>
                  <a:srgbClr val="000000"/>
                </a:solidFill>
                <a:latin typeface="Times New Roman" panose="02020603050405020304" pitchFamily="18" charset="0"/>
                <a:cs typeface="Times New Roman" panose="02020603050405020304" pitchFamily="18" charset="0"/>
              </a:rPr>
              <a:t>градус аяз, 12-14 градус жылы. </a:t>
            </a:r>
            <a:endParaRPr lang="kk-KZ" altLang="ru-RU" sz="1200"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anose="02020603050405020304" pitchFamily="18" charset="0"/>
                <a:cs typeface="Times New Roman" panose="02020603050405020304" pitchFamily="18" charset="0"/>
              </a:rPr>
              <a:t>сәуір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altLang="ru-RU" sz="1200" dirty="0" smtClean="0">
                <a:solidFill>
                  <a:srgbClr val="000000"/>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090176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18724</TotalTime>
  <Words>544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2021-07-01T07:38:07Z</cp:lastPrinted>
  <dcterms:created xsi:type="dcterms:W3CDTF">2018-03-27T06:03:00Z</dcterms:created>
  <dcterms:modified xsi:type="dcterms:W3CDTF">2024-04-04T07:38:18Z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