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05 сәуірге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04 </a:t>
            </a:r>
            <a:r>
              <a:rPr lang="ru-RU" sz="1100" b="1" dirty="0" err="1" smtClean="0">
                <a:latin typeface="Times New Roman" pitchFamily="18" charset="0"/>
                <a:cs typeface="Times New Roman" pitchFamily="18" charset="0"/>
              </a:rPr>
              <a:t>сәуір 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05 </a:t>
            </a:r>
            <a:r>
              <a:rPr lang="ru-RU" sz="1100" b="1" dirty="0" err="1" smtClean="0">
                <a:latin typeface="Times New Roman" pitchFamily="18" charset="0"/>
                <a:cs typeface="Times New Roman" pitchFamily="18" charset="0"/>
              </a:rPr>
              <a:t>сәуір</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Солүстік- шығыстан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3-8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1-3</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20-22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06 сәуір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05</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06 </a:t>
            </a:r>
            <a:r>
              <a:rPr lang="ru-RU" sz="1050" b="1" dirty="0" err="1" smtClean="0">
                <a:latin typeface="Times New Roman" pitchFamily="18" charset="0"/>
                <a:ea typeface="Times New Roman KZ" pitchFamily="18" charset="0"/>
                <a:cs typeface="Times New Roman" pitchFamily="18" charset="0"/>
              </a:rPr>
              <a:t>сәуір</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Шығыстан жел соғады</a:t>
            </a:r>
            <a:r>
              <a:rPr lang="kk-KZ" sz="1200" dirty="0" smtClean="0">
                <a:latin typeface="Times New Roman" pitchFamily="18" charset="0"/>
                <a:cs typeface="Times New Roman" pitchFamily="18" charset="0"/>
              </a:rPr>
              <a:t>, күші 5-10 м/с</a:t>
            </a:r>
            <a:r>
              <a:rPr lang="kk-KZ" sz="1200" dirty="0" smtClean="0">
                <a:latin typeface="Times New Roman KZ" pitchFamily="18" charset="0"/>
                <a:ea typeface="Times New Roman KZ" pitchFamily="18" charset="0"/>
              </a:rPr>
              <a:t>.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0-2 градус </a:t>
            </a:r>
            <a:r>
              <a:rPr lang="kk-KZ" sz="1200" dirty="0" smtClean="0">
                <a:latin typeface="Times New Roman" pitchFamily="18" charset="0"/>
                <a:cs typeface="Times New Roman" pitchFamily="18" charset="0"/>
              </a:rPr>
              <a:t>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kk-KZ" sz="1200" dirty="0" smtClean="0">
                <a:solidFill>
                  <a:schemeClr val="tx1"/>
                </a:solidFill>
                <a:latin typeface="Times New Roman" panose="02020603050405020304" pitchFamily="18" charset="0"/>
                <a:cs typeface="Times New Roman" panose="02020603050405020304" pitchFamily="18" charset="0"/>
              </a:rPr>
              <a:t>, 06 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сәуір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1135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А 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18821</TotalTime>
  <Words>537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4109</cp:revision>
  <cp:lastPrinted>2021-07-01T03:56:27Z</cp:lastPrinted>
  <dcterms:created xsi:type="dcterms:W3CDTF">2018-03-27T06:03:00Z</dcterms:created>
  <dcterms:modified xsi:type="dcterms:W3CDTF">2024-04-04T06:56:37Z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