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2110133"/>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89453" y="312926"/>
            <a:ext cx="4600052"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Аздаған бұлтты, жауын-шашынсыз, </a:t>
            </a:r>
            <a:r>
              <a:rPr lang="kk-KZ" sz="1200" dirty="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және таңертен </a:t>
            </a:r>
            <a:r>
              <a:rPr lang="kk-KZ" sz="1200" dirty="0" smtClean="0">
                <a:solidFill>
                  <a:prstClr val="black"/>
                </a:solidFill>
                <a:latin typeface="Times New Roman" panose="02020603050405020304" pitchFamily="18" charset="0"/>
                <a:cs typeface="Times New Roman" panose="02020603050405020304" pitchFamily="18" charset="0"/>
              </a:rPr>
              <a:t>тұман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2-7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0-2, күндіз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370013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3956" y="2645827"/>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жиналуына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19617</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3713</cp:revision>
  <cp:lastPrinted>2021-07-01T07:38:07Z</cp:lastPrinted>
  <dcterms:created xsi:type="dcterms:W3CDTF">2018-03-27T06:03:00Z</dcterms:created>
  <dcterms:modified xsi:type="dcterms:W3CDTF">2024-04-04T07:44:59Z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