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21" autoAdjust="0"/>
  </p:normalViewPr>
  <p:slideViewPr>
    <p:cSldViewPr showGuides="1">
      <p:cViewPr varScale="1">
        <p:scale>
          <a:sx n="79" d="100"/>
          <a:sy n="79" d="100"/>
        </p:scale>
        <p:origin x="1891"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348895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a:t>
                      </a:r>
                      <a:r>
                        <a:rPr lang="ru-RU" altLang="zh-CN" sz="1200" b="1" i="1" baseline="0" dirty="0">
                          <a:solidFill>
                            <a:srgbClr val="002060"/>
                          </a:solidFill>
                          <a:latin typeface="Times New Roman" panose="02020603050405020304" pitchFamily="18" charset="0"/>
                          <a:cs typeface="Times New Roman" panose="02020603050405020304" pitchFamily="18" charset="0"/>
                        </a:rPr>
                        <a:t>4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505570"/>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4"/>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kern="1400" dirty="0">
                <a:solidFill>
                  <a:srgbClr val="000000"/>
                </a:solidFill>
                <a:latin typeface="Times New Roman" panose="02020603050405020304" pitchFamily="18" charset="0"/>
                <a:cs typeface="Times New Roman" panose="02020603050405020304" pitchFamily="18" charset="0"/>
              </a:rPr>
              <a:t>05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RU" sz="1100" b="1" kern="1400" dirty="0">
                <a:solidFill>
                  <a:srgbClr val="000000"/>
                </a:solidFill>
                <a:latin typeface="Times New Roman" panose="02020603050405020304" pitchFamily="18" charset="0"/>
                <a:cs typeface="Times New Roman" panose="02020603050405020304" pitchFamily="18" charset="0"/>
              </a:rPr>
              <a:t>05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a:solidFill>
                  <a:srgbClr val="000000"/>
                </a:solidFill>
                <a:latin typeface="Times New Roman" panose="02020603050405020304" pitchFamily="18" charset="0"/>
                <a:ea typeface="Times New Roman" panose="02020603050405020304" pitchFamily="18" charset="0"/>
              </a:rPr>
              <a:t>       Аздаған 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 Түнде және таңертең тұман. Оңтүстік-шығыстан жел соғады, күші 5-10 м/с. Ауа температурасы түнде   1-3, күндіз 17-19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06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Көшпелі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ru-RU"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Оңтүстік-шығыстан жел соғады, күші 5-10 м/с. Ауа температурасы 2-4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05 сәуірде, түнде 06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a:t>
            </a:r>
            <a:r>
              <a:rPr lang="ru-KZ" altLang="ru-RU" sz="1200" b="1" i="1" dirty="0">
                <a:solidFill>
                  <a:srgbClr val="000000"/>
                </a:solidFill>
                <a:latin typeface="Times New Roman" panose="02020603050405020304" pitchFamily="18" charset="0"/>
                <a:cs typeface="Times New Roman" panose="02020603050405020304" pitchFamily="18" charset="0"/>
              </a:rPr>
              <a:t> Н</a:t>
            </a:r>
            <a:r>
              <a:rPr lang="ru-RU" altLang="ru-RU" sz="1200" b="1" i="1" dirty="0">
                <a:solidFill>
                  <a:srgbClr val="000000"/>
                </a:solidFill>
                <a:latin typeface="Times New Roman" panose="02020603050405020304" pitchFamily="18" charset="0"/>
                <a:cs typeface="Times New Roman" panose="02020603050405020304" pitchFamily="18" charset="0"/>
              </a:rPr>
              <a:t>.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28507</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4884</cp:revision>
  <cp:lastPrinted>2023-01-16T10:13:34Z</cp:lastPrinted>
  <dcterms:created xsi:type="dcterms:W3CDTF">2018-03-27T06:03:00Z</dcterms:created>
  <dcterms:modified xsi:type="dcterms:W3CDTF">2024-04-04T06:20:12Z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