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115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439369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оңтүстік-шығыстан жел соғады,  түнде 5-10, күндіз  9-14 м/с. Ауа температурасы түнде 1-3 градус жылы,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 </a:t>
            </a:r>
            <a:r>
              <a:rPr lang="ru-RU" altLang="ru-RU" sz="1200" dirty="0" err="1" smtClean="0">
                <a:latin typeface="Times New Roman" pitchFamily="18" charset="0"/>
                <a:cs typeface="Times New Roman" pitchFamily="18" charset="0"/>
              </a:rPr>
              <a:t>жа</a:t>
            </a:r>
            <a:r>
              <a:rPr lang="ru-RU" sz="1200" dirty="0" err="1" smtClean="0">
                <a:latin typeface="Times New Roman" pitchFamily="18" charset="0"/>
                <a:cs typeface="Times New Roman" pitchFamily="18" charset="0"/>
              </a:rPr>
              <a:t>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Онтүстік-шығыстан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апреля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336661"/>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8452578"/>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2008">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18691</TotalTime>
  <Words>500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3482</cp:revision>
  <cp:lastPrinted>2021-07-01T07:38:07Z</cp:lastPrinted>
  <dcterms:created xsi:type="dcterms:W3CDTF">2018-03-27T06:03:00Z</dcterms:created>
  <dcterms:modified xsi:type="dcterms:W3CDTF">2024-04-04T07:52:29Z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