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6" y="-1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80628252"/>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95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апреля</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391397"/>
            <a:ext cx="4930910" cy="646331"/>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smtClean="0">
                <a:latin typeface="Times New Roman" panose="02020603050405020304" pitchFamily="18" charset="0"/>
                <a:cs typeface="Times New Roman" panose="02020603050405020304" pitchFamily="18" charset="0"/>
              </a:rPr>
              <a:t>апреля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7468" y="128385"/>
            <a:ext cx="4979946" cy="2462213"/>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05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сәуірге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ж.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05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altLang="ru-RU" sz="1200" dirty="0" err="1" smtClean="0">
                <a:latin typeface="Times New Roman" panose="02020603050405020304" pitchFamily="18" charset="0"/>
                <a:cs typeface="Times New Roman" panose="02020603050405020304" pitchFamily="18" charset="0"/>
              </a:rPr>
              <a:t>Көшпелі</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жауын-шашынсыз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және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таңертең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тұман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Оңтүстік-шығыстан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9-14 </a:t>
            </a:r>
            <a:r>
              <a:rPr lang="ru-RU" altLang="ru-RU" sz="1200" dirty="0">
                <a:latin typeface="Times New Roman" panose="02020603050405020304" pitchFamily="18" charset="0"/>
                <a:cs typeface="Times New Roman" panose="02020603050405020304" pitchFamily="18" charset="0"/>
              </a:rPr>
              <a:t>м/с.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2-4 градус </a:t>
            </a:r>
            <a:r>
              <a:rPr lang="ru-RU" altLang="ru-RU" sz="1200" dirty="0" err="1">
                <a:latin typeface="Times New Roman" panose="02020603050405020304" pitchFamily="18" charset="0"/>
                <a:cs typeface="Times New Roman" panose="02020603050405020304" pitchFamily="18" charset="0"/>
              </a:rPr>
              <a:t>аяз</a:t>
            </a:r>
            <a:r>
              <a:rPr lang="ru-RU" altLang="ru-RU" sz="1200" dirty="0">
                <a:latin typeface="Times New Roman" panose="02020603050405020304" pitchFamily="18" charset="0"/>
                <a:cs typeface="Times New Roman" panose="02020603050405020304" pitchFamily="18" charset="0"/>
              </a:rPr>
              <a:t>, днем 13-15 </a:t>
            </a:r>
            <a:r>
              <a:rPr lang="ru-RU" altLang="ru-RU" sz="1200" dirty="0" err="1">
                <a:latin typeface="Times New Roman" panose="02020603050405020304" pitchFamily="18" charset="0"/>
                <a:cs typeface="Times New Roman" panose="02020603050405020304" pitchFamily="18" charset="0"/>
              </a:rPr>
              <a:t>жылы</a:t>
            </a:r>
            <a:r>
              <a:rPr lang="ru-RU" altLang="ru-RU" sz="1200" dirty="0">
                <a:latin typeface="Times New Roman" panose="02020603050405020304" pitchFamily="18" charset="0"/>
                <a:cs typeface="Times New Roman" panose="02020603050405020304" pitchFamily="18" charset="0"/>
              </a:rPr>
              <a:t>. </a:t>
            </a:r>
            <a:endParaRPr lang="ru-RU" altLang="ru-RU" sz="1200" dirty="0" smtClean="0">
              <a:latin typeface="Times New Roman" panose="02020603050405020304" pitchFamily="18" charset="0"/>
              <a:cs typeface="Times New Roman" panose="02020603050405020304" pitchFamily="18" charset="0"/>
            </a:endParaRPr>
          </a:p>
          <a:p>
            <a:pPr algn="just"/>
            <a:endParaRPr lang="kk-KZ" altLang="ru-RU" sz="11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06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05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a:t>
            </a:r>
            <a:r>
              <a:rPr lang="kk-KZ" sz="1200" b="1" dirty="0" smtClean="0">
                <a:latin typeface="Times New Roman" panose="02020603050405020304" pitchFamily="18" charset="0"/>
                <a:cs typeface="Times New Roman" panose="02020603050405020304" pitchFamily="18" charset="0"/>
              </a:rPr>
              <a:t>сәуір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Жауын-шышынсыз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таңертең</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тұман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lvl="0" indent="182563" algn="ctr"/>
            <a:endParaRPr lang="ru-RU" sz="1100" dirty="0">
              <a:latin typeface="Times New Roman" pitchFamily="18" charset="0"/>
              <a:cs typeface="Times New Roman"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798" y="2449940"/>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жиналуына</a:t>
            </a:r>
            <a:r>
              <a:rPr lang="kk-KZ" altLang="en-US" sz="1200" dirty="0" smtClean="0">
                <a:solidFill>
                  <a:schemeClr val="tx1"/>
                </a:solidFill>
                <a:latin typeface="Times New Roman" pitchFamily="18" charset="0"/>
                <a:cs typeface="Times New Roman" pitchFamily="18" charset="0"/>
                <a:sym typeface="+mn-ea"/>
              </a:rPr>
              <a:t> 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rgbClr val="FF0000"/>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66174765"/>
              </p:ext>
            </p:extLst>
          </p:nvPr>
        </p:nvGraphicFramePr>
        <p:xfrm>
          <a:off x="4926188" y="3861048"/>
          <a:ext cx="4840520" cy="2538616"/>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25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1273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384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Рахметова Ж.А.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18135</TotalTime>
  <Words>573</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3499</cp:revision>
  <cp:lastPrinted>2021-07-01T03:56:27Z</cp:lastPrinted>
  <dcterms:created xsi:type="dcterms:W3CDTF">2018-03-27T06:03:00Z</dcterms:created>
  <dcterms:modified xsi:type="dcterms:W3CDTF">2024-04-04T08:20:22Z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