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69" d="100"/>
          <a:sy n="69" d="100"/>
        </p:scale>
        <p:origin x="72"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378748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95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79095175"/>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1867">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17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738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24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05 сәуірге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05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Бұлтты, күндіз аздаған жаңбыр</a:t>
            </a:r>
            <a:r>
              <a:rPr lang="kk-KZ" sz="1100" dirty="0">
                <a:latin typeface="Times New Roman" panose="02020603050405020304" pitchFamily="18" charset="0"/>
                <a:ea typeface="Calibri" panose="020F0502020204030204" pitchFamily="34" charset="0"/>
                <a:cs typeface="Times New Roman" panose="02020603050405020304" pitchFamily="18" charset="0"/>
              </a:rPr>
              <a:t>. Түнде және таңертең тұман. Жел оңтүстік-шығыстан соғады, күші 9-14 м/с. Ауа температурасы түнде 4-6, күндіз 15-17 градус жылы.</a:t>
            </a: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a:solidFill>
                  <a:srgbClr val="000000"/>
                </a:solidFill>
                <a:latin typeface="Times New Roman" pitchFamily="18" charset="0"/>
                <a:cs typeface="Times New Roman" pitchFamily="18" charset="0"/>
                <a:sym typeface="+mn-ea"/>
              </a:rPr>
              <a:t>06 </a:t>
            </a:r>
            <a:r>
              <a:rPr lang="ru-RU" sz="1200" b="1" dirty="0" err="1">
                <a:solidFill>
                  <a:srgbClr val="000000"/>
                </a:solidFill>
                <a:latin typeface="Times New Roman" pitchFamily="18" charset="0"/>
                <a:cs typeface="Times New Roman" pitchFamily="18" charset="0"/>
                <a:sym typeface="+mn-ea"/>
              </a:rPr>
              <a:t>сәуірге</a:t>
            </a:r>
            <a:r>
              <a:rPr lang="kk-KZ"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05 сәуір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06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жаңбыр. </a:t>
            </a:r>
            <a:r>
              <a:rPr lang="kk-KZ" sz="1100" dirty="0">
                <a:latin typeface="Times New Roman" panose="02020603050405020304" pitchFamily="18" charset="0"/>
                <a:cs typeface="Times New Roman" panose="02020603050405020304" pitchFamily="18" charset="0"/>
              </a:rPr>
              <a:t>Жел солтүстік-батыстан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5-7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9072" y="240010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05 </a:t>
            </a:r>
            <a:r>
              <a:rPr lang="ru-RU" sz="1100" b="1" dirty="0" err="1">
                <a:solidFill>
                  <a:schemeClr val="tx1"/>
                </a:solidFill>
                <a:latin typeface="Times New Roman" panose="02020603050405020304" pitchFamily="18" charset="0"/>
                <a:cs typeface="Times New Roman" panose="02020603050405020304" pitchFamily="18" charset="0"/>
              </a:rPr>
              <a:t>сәуір</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06 </a:t>
            </a:r>
            <a:r>
              <a:rPr lang="kk-KZ" sz="1100" b="1" dirty="0">
                <a:solidFill>
                  <a:schemeClr val="tx1"/>
                </a:solidFill>
                <a:latin typeface="Times New Roman" panose="02020603050405020304" pitchFamily="18" charset="0"/>
                <a:cs typeface="Times New Roman" panose="02020603050405020304" pitchFamily="18" charset="0"/>
              </a:rPr>
              <a:t>сәуір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a:solidFill>
                  <a:srgbClr val="000000"/>
                </a:solidFill>
                <a:latin typeface="Times New Roman" panose="02020603050405020304" pitchFamily="18" charset="0"/>
                <a:cs typeface="Times New Roman" panose="02020603050405020304" pitchFamily="18" charset="0"/>
              </a:rPr>
              <a:t>Тулепов</a:t>
            </a:r>
            <a:r>
              <a:rPr lang="ru-RU" altLang="ru-RU" sz="1200" b="1" i="1" dirty="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25036</TotalTime>
  <Words>603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4797</cp:revision>
  <cp:lastPrinted>2021-07-01T03:56:27Z</cp:lastPrinted>
  <dcterms:created xsi:type="dcterms:W3CDTF">2018-03-27T06:03:00Z</dcterms:created>
  <dcterms:modified xsi:type="dcterms:W3CDTF">2024-04-04T07:25:15Z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