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00780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Аздаған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1-3, күндіз 12-14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сәуірге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altLang="ru-RU" sz="1200" b="1" dirty="0">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288764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04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3057</cp:revision>
  <cp:lastPrinted>2021-07-01T07:38:07Z</cp:lastPrinted>
  <dcterms:created xsi:type="dcterms:W3CDTF">2018-03-27T06:03:00Z</dcterms:created>
  <dcterms:modified xsi:type="dcterms:W3CDTF">2024-04-04T06:26:40Z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