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620250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a:t>
            </a:r>
            <a:r>
              <a:rPr lang="ru-RU" sz="1200" dirty="0" err="1" smtClean="0">
                <a:solidFill>
                  <a:prstClr val="black"/>
                </a:solidFill>
                <a:latin typeface="Times New Roman" pitchFamily="18" charset="0"/>
                <a:cs typeface="Times New Roman" pitchFamily="18" charset="0"/>
              </a:rPr>
              <a:t>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шығыстан, оңтүстік-шығыстан соғады, күші 1-6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a:solidFill>
                  <a:prstClr val="black"/>
                </a:solidFill>
                <a:latin typeface="Times New Roman" panose="02020603050405020304" pitchFamily="18" charset="0"/>
                <a:cs typeface="Times New Roman" panose="02020603050405020304" pitchFamily="18" charset="0"/>
              </a:rPr>
              <a:t>5</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сәуірде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altLang="en-US" sz="1200" dirty="0">
              <a:solidFill>
                <a:schemeClr val="tx1"/>
              </a:solidFill>
              <a:latin typeface="Times New Roman" pitchFamily="18" charset="0"/>
              <a:cs typeface="Times New Roman" pitchFamily="18" charset="0"/>
              <a:sym typeface="+mn-ea"/>
            </a:endParaRPr>
          </a:p>
        </p:txBody>
      </p:sp>
      <p:sp>
        <p:nvSpPr>
          <p:cNvPr id="22" name="TextBox 13"/>
          <p:cNvSpPr txBox="1"/>
          <p:nvPr/>
        </p:nvSpPr>
        <p:spPr>
          <a:xfrm>
            <a:off x="4959631" y="3379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057124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18739</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3436</cp:revision>
  <cp:lastPrinted>2021-07-01T03:56:27Z</cp:lastPrinted>
  <dcterms:created xsi:type="dcterms:W3CDTF">2018-03-27T06:03:00Z</dcterms:created>
  <dcterms:modified xsi:type="dcterms:W3CDTF">2024-04-04T07:51:35Z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