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1" d="100"/>
          <a:sy n="121" d="100"/>
        </p:scale>
        <p:origin x="-192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04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05 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04</a:t>
            </a:r>
            <a:r>
              <a:rPr lang="kk-KZ" altLang="ru-RU" sz="1200" b="1" dirty="0" smtClean="0">
                <a:solidFill>
                  <a:srgbClr val="000000"/>
                </a:solidFill>
                <a:latin typeface="Times New Roman" pitchFamily="18" charset="0"/>
                <a:cs typeface="Times New Roman" pitchFamily="18" charset="0"/>
              </a:rPr>
              <a:t>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05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ңтүстік-шығыстан жел соғады, күші </a:t>
            </a:r>
            <a:r>
              <a:rPr lang="ru-RU" sz="1200" dirty="0" smtClean="0">
                <a:latin typeface="Times New Roman" pitchFamily="18" charset="0"/>
                <a:cs typeface="Times New Roman" pitchFamily="18" charset="0"/>
              </a:rPr>
              <a:t>2-7 м/с. </a:t>
            </a:r>
            <a:r>
              <a:rPr lang="kk-KZ" sz="1200" dirty="0" smtClean="0">
                <a:latin typeface="Times New Roman" pitchFamily="18" charset="0"/>
                <a:cs typeface="Times New Roman" pitchFamily="18" charset="0"/>
              </a:rPr>
              <a:t>Ауа температурасы түнде 3-5,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06 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05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06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smtClean="0">
                <a:latin typeface="Times New Roman" pitchFamily="18" charset="0"/>
                <a:cs typeface="Times New Roman" pitchFamily="18" charset="0"/>
              </a:rPr>
              <a:t>Оңтүстік-батыстан жел </a:t>
            </a:r>
            <a:r>
              <a:rPr lang="kk-KZ" sz="1200" dirty="0" smtClean="0">
                <a:latin typeface="Times New Roman" pitchFamily="18" charset="0"/>
                <a:cs typeface="Times New Roman" pitchFamily="18" charset="0"/>
              </a:rPr>
              <a:t>соғады, күші 0-5 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864487462"/>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1583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00306"/>
            <a:ext cx="48577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05 сәуір, 06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17193</TotalTime>
  <Words>519</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4173</cp:revision>
  <cp:lastPrinted>2021-07-01T07:38:07Z</cp:lastPrinted>
  <dcterms:created xsi:type="dcterms:W3CDTF">2018-03-27T06:03:00Z</dcterms:created>
  <dcterms:modified xsi:type="dcterms:W3CDTF">2024-04-04T06:53:48Z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