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64805053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78131459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сәуірге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сәуірге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күннің екінші </a:t>
            </a:r>
            <a:r>
              <a:rPr lang="kk-KZ" sz="1100" dirty="0" smtClean="0">
                <a:latin typeface="Times New Roman" pitchFamily="18" charset="0"/>
                <a:cs typeface="Times New Roman" pitchFamily="18" charset="0"/>
              </a:rPr>
              <a:t>жартысында өткінші жаңбыр, найзағай, дауыл болады. Оңтүстік-шығыстан жел соғады, күші 8-13, найзағай кезінде екпіні 15-20 м/с. Ауа температурасы түнде </a:t>
            </a:r>
            <a:r>
              <a:rPr lang="kk-KZ" sz="1100" dirty="0" smtClean="0">
                <a:latin typeface="Times New Roman" pitchFamily="18" charset="0"/>
                <a:cs typeface="Times New Roman" pitchFamily="18" charset="0"/>
              </a:rPr>
              <a:t>7-9,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20</a:t>
            </a:r>
            <a:r>
              <a:rPr lang="kk-KZ" sz="1100" dirty="0" smtClean="0">
                <a:latin typeface="Times New Roman" pitchFamily="18" charset="0"/>
                <a:cs typeface="Times New Roman" pitchFamily="18" charset="0"/>
              </a:rPr>
              <a:t>-22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06</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сәуірге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 найзағай, дауыл </a:t>
            </a:r>
            <a:r>
              <a:rPr lang="kk-K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найзағай кезінде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7-9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28599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сәуірде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13680</TotalTime>
  <Words>596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3188</cp:revision>
  <cp:lastPrinted>2021-07-01T03:56:27Z</cp:lastPrinted>
  <dcterms:created xsi:type="dcterms:W3CDTF">2018-03-27T06:03:00Z</dcterms:created>
  <dcterms:modified xsi:type="dcterms:W3CDTF">2024-04-04T07:37:06Z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