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54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1514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ночью 5-10, днем 9-14 м/с. Температура воздуха ночью 1-3, днем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	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/>
              <a:t>б</a:t>
            </a:r>
            <a:r>
              <a:rPr lang="ru-RU" sz="1200" dirty="0" smtClean="0"/>
              <a:t>ез </a:t>
            </a:r>
            <a:r>
              <a:rPr lang="ru-RU" sz="1200" dirty="0"/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078" y="2160687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950081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18674</TotalTime>
  <Words>524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3449</cp:revision>
  <cp:lastPrinted>2021-07-01T03:56:27Z</cp:lastPrinted>
  <dcterms:created xsi:type="dcterms:W3CDTF">2018-03-27T06:03:00Z</dcterms:created>
  <dcterms:modified xsi:type="dcterms:W3CDTF">2024-04-04T07:52:32Z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